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Digest del paper: Carbono en manglares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Maestría (30 min) — vagonzalezq-prog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0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Resumen (digest)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nature ecology &amp; evolution</a:t>
            </a:r>
          </a:p>
          <a:p/>
          <a:p>
            <a:r>
              <a:t>Article                                                                                                    https://doi.org/10.1038/s41559-025-02809-1</a:t>
            </a:r>
          </a:p>
          <a:p/>
          <a:p/>
          <a:p>
            <a:r>
              <a:t>Two decades of improved wetland carbon</a:t>
            </a:r>
          </a:p>
          <a:p>
            <a:r>
              <a:t>sequestration in northern mid-to-high</a:t>
            </a:r>
          </a:p>
          <a:p>
            <a:r>
              <a:t>latitudes are offset by...</a:t>
            </a:r>
          </a:p>
          <a:p>
            <a:pPr/>
            <a:r>
              <a:t>Variations in wetland C sequestration are hypothesized to play a key role in</a:t>
            </a:r>
            <a:br/>
            <a:r>
              <a:t>                                                         this shift.</a:t>
            </a:r>
          </a:p>
          <a:p>
            <a:pPr/>
            <a:r>
              <a:t>Here we mapped annual water levels in glo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1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2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-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015" y="274319"/>
            <a:ext cx="4749968" cy="63093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